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8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674"/>
  </p:normalViewPr>
  <p:slideViewPr>
    <p:cSldViewPr snapToGrid="0" snapToObjects="1">
      <p:cViewPr varScale="1">
        <p:scale>
          <a:sx n="42" d="100"/>
          <a:sy n="42" d="100"/>
        </p:scale>
        <p:origin x="-104" y="-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02557A-7053-4340-A874-8AB926A8EDA1}" type="datetimeFigureOut">
              <a:rPr lang="en-US" smtClean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465917"/>
            <a:ext cx="7951588" cy="1536453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Teaching practice interview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Name: Nada Khalil Bin Took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Course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EPC3403 Practicum 3a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Instructor: Antoinette Wiseman 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1"/>
          <a:stretch/>
        </p:blipFill>
        <p:spPr>
          <a:xfrm>
            <a:off x="5107797" y="157601"/>
            <a:ext cx="1109980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77005"/>
            <a:ext cx="10363200" cy="113188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 descr="file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7494" y="49601"/>
            <a:ext cx="3855697" cy="6858000"/>
          </a:xfrm>
          <a:prstGeom prst="rect">
            <a:avLst/>
          </a:prstGeom>
        </p:spPr>
      </p:pic>
      <p:pic>
        <p:nvPicPr>
          <p:cNvPr id="4" name="Picture 3" descr="file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54" y="956293"/>
            <a:ext cx="3220207" cy="48810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484" y="-391308"/>
            <a:ext cx="10972800" cy="1600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Entrance of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school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Sections of the school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996208"/>
              </p:ext>
            </p:extLst>
          </p:nvPr>
        </p:nvGraphicFramePr>
        <p:xfrm>
          <a:off x="385518" y="1600201"/>
          <a:ext cx="11196882" cy="477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294"/>
                <a:gridCol w="3732294"/>
                <a:gridCol w="3732294"/>
              </a:tblGrid>
              <a:tr h="47730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Bus</a:t>
                      </a:r>
                      <a:r>
                        <a:rPr lang="en-US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station 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4395" marR="114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Restaurant 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4395" marR="114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Playground 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14395" marR="114395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08780"/>
            <a:ext cx="2993222" cy="3406693"/>
          </a:xfrm>
          <a:prstGeom prst="rect">
            <a:avLst/>
          </a:prstGeom>
        </p:spPr>
      </p:pic>
      <p:pic>
        <p:nvPicPr>
          <p:cNvPr id="3" name="Picture 2" descr="fi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42" y="2308780"/>
            <a:ext cx="2550059" cy="3758217"/>
          </a:xfrm>
          <a:prstGeom prst="rect">
            <a:avLst/>
          </a:prstGeom>
        </p:spPr>
      </p:pic>
      <p:pic>
        <p:nvPicPr>
          <p:cNvPr id="6" name="Picture 5" descr="file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644" y="2759333"/>
            <a:ext cx="3604423" cy="27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Work activities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3064" y="4511923"/>
            <a:ext cx="327009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Tracing letter n, glue a thread on it and colour the pictures below.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1428" y="1858767"/>
            <a:ext cx="28738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Using bottoms to make a butterfly.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 descr="fi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8819" y="2329859"/>
            <a:ext cx="4569081" cy="3426811"/>
          </a:xfrm>
          <a:prstGeom prst="rect">
            <a:avLst/>
          </a:prstGeom>
        </p:spPr>
      </p:pic>
      <p:pic>
        <p:nvPicPr>
          <p:cNvPr id="4" name="Picture 3" descr="file2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0803" y="2282340"/>
            <a:ext cx="4752946" cy="35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Children interactions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 descr="file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9840" y="-149423"/>
            <a:ext cx="4484774" cy="79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235</TotalTime>
  <Words>57</Words>
  <Application>Microsoft Macintosh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Executive</vt:lpstr>
      <vt:lpstr>Teaching practice interview </vt:lpstr>
      <vt:lpstr>Entrance of the school</vt:lpstr>
      <vt:lpstr>Sections of the school </vt:lpstr>
      <vt:lpstr>Work activities </vt:lpstr>
      <vt:lpstr>Children interactions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practice interview </dc:title>
  <dc:creator>fa6ÖÔm .......</dc:creator>
  <cp:lastModifiedBy>Nada Bintouq</cp:lastModifiedBy>
  <cp:revision>60</cp:revision>
  <dcterms:created xsi:type="dcterms:W3CDTF">2017-04-12T08:25:00Z</dcterms:created>
  <dcterms:modified xsi:type="dcterms:W3CDTF">2017-11-29T10:14:03Z</dcterms:modified>
</cp:coreProperties>
</file>