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496-8374-E741-B6DC-E070877684C7}" type="datetimeFigureOut">
              <a:rPr lang="en-US" smtClean="0"/>
              <a:t>4‏/10‏/15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FC68-5E57-F047-A168-72E63F27F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97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496-8374-E741-B6DC-E070877684C7}" type="datetimeFigureOut">
              <a:rPr lang="en-US" smtClean="0"/>
              <a:t>5‏/10‏/15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FC68-5E57-F047-A168-72E63F27F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2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496-8374-E741-B6DC-E070877684C7}" type="datetimeFigureOut">
              <a:rPr lang="en-US" smtClean="0"/>
              <a:t>5‏/10‏/15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FC68-5E57-F047-A168-72E63F27F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0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496-8374-E741-B6DC-E070877684C7}" type="datetimeFigureOut">
              <a:rPr lang="en-US" smtClean="0"/>
              <a:t>5‏/10‏/15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FC68-5E57-F047-A168-72E63F27F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91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496-8374-E741-B6DC-E070877684C7}" type="datetimeFigureOut">
              <a:rPr lang="en-US" smtClean="0"/>
              <a:t>5‏/10‏/15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FC68-5E57-F047-A168-72E63F27F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496-8374-E741-B6DC-E070877684C7}" type="datetimeFigureOut">
              <a:rPr lang="en-US" smtClean="0"/>
              <a:t>5‏/10‏/15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FC68-5E57-F047-A168-72E63F27F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1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496-8374-E741-B6DC-E070877684C7}" type="datetimeFigureOut">
              <a:rPr lang="en-US" smtClean="0"/>
              <a:t>5‏/10‏/15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FC68-5E57-F047-A168-72E63F27F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09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496-8374-E741-B6DC-E070877684C7}" type="datetimeFigureOut">
              <a:rPr lang="en-US" smtClean="0"/>
              <a:t>5‏/10‏/15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FC68-5E57-F047-A168-72E63F27F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10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496-8374-E741-B6DC-E070877684C7}" type="datetimeFigureOut">
              <a:rPr lang="en-US" smtClean="0"/>
              <a:t>5‏/10‏/15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FC68-5E57-F047-A168-72E63F27F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2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496-8374-E741-B6DC-E070877684C7}" type="datetimeFigureOut">
              <a:rPr lang="en-US" smtClean="0"/>
              <a:t>5‏/10‏/15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FC68-5E57-F047-A168-72E63F27F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2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496-8374-E741-B6DC-E070877684C7}" type="datetimeFigureOut">
              <a:rPr lang="en-US" smtClean="0"/>
              <a:t>5‏/10‏/15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FC68-5E57-F047-A168-72E63F27F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9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6D496-8374-E741-B6DC-E070877684C7}" type="datetimeFigureOut">
              <a:rPr lang="en-US" smtClean="0"/>
              <a:t>4‏/10‏/15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BFC68-5E57-F047-A168-72E63F27F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05000" y="777875"/>
            <a:ext cx="5286375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imes-Roman"/>
              </a:rPr>
              <a:t>Table 1: School Profile – Please fill in</a:t>
            </a:r>
          </a:p>
          <a:p>
            <a:endParaRPr lang="en-US" dirty="0">
              <a:solidFill>
                <a:prstClr val="black"/>
              </a:solidFill>
              <a:latin typeface="Times-Roman"/>
            </a:endParaRPr>
          </a:p>
          <a:p>
            <a:r>
              <a:rPr lang="en-US" dirty="0">
                <a:solidFill>
                  <a:prstClr val="black"/>
                </a:solidFill>
                <a:latin typeface="Times-Roman"/>
              </a:rPr>
              <a:t>Name of </a:t>
            </a:r>
            <a:r>
              <a:rPr lang="en-US" dirty="0" smtClean="0">
                <a:solidFill>
                  <a:prstClr val="black"/>
                </a:solidFill>
                <a:latin typeface="Times-Roman"/>
              </a:rPr>
              <a:t>school: Umm AL </a:t>
            </a:r>
            <a:r>
              <a:rPr lang="en-US" dirty="0" err="1" smtClean="0">
                <a:solidFill>
                  <a:prstClr val="black"/>
                </a:solidFill>
                <a:latin typeface="Times-Roman"/>
              </a:rPr>
              <a:t>Shuhadaa</a:t>
            </a:r>
            <a:endParaRPr lang="en-US" dirty="0" smtClean="0">
              <a:solidFill>
                <a:prstClr val="black"/>
              </a:solidFill>
              <a:latin typeface="Times-Roman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Times-Roman"/>
              </a:rPr>
              <a:t> </a:t>
            </a:r>
            <a:r>
              <a:rPr lang="en-US" dirty="0">
                <a:solidFill>
                  <a:prstClr val="black"/>
                </a:solidFill>
                <a:latin typeface="Times-Roman"/>
              </a:rPr>
              <a:t>Location</a:t>
            </a:r>
            <a:r>
              <a:rPr lang="en-US" dirty="0" smtClean="0">
                <a:solidFill>
                  <a:prstClr val="black"/>
                </a:solidFill>
                <a:latin typeface="Times-Roman"/>
              </a:rPr>
              <a:t>: Umm Al </a:t>
            </a:r>
            <a:r>
              <a:rPr lang="en-US" dirty="0" err="1" smtClean="0">
                <a:solidFill>
                  <a:prstClr val="black"/>
                </a:solidFill>
                <a:latin typeface="Times-Roman"/>
              </a:rPr>
              <a:t>Quwain</a:t>
            </a:r>
            <a:endParaRPr lang="en-US" dirty="0" smtClean="0">
              <a:solidFill>
                <a:prstClr val="black"/>
              </a:solidFill>
              <a:latin typeface="Times-Roman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Times-Roman"/>
              </a:rPr>
              <a:t> </a:t>
            </a:r>
            <a:r>
              <a:rPr lang="en-US" dirty="0">
                <a:solidFill>
                  <a:prstClr val="black"/>
                </a:solidFill>
                <a:latin typeface="Times-Roman"/>
              </a:rPr>
              <a:t>Principal</a:t>
            </a:r>
            <a:r>
              <a:rPr lang="en-US" dirty="0" smtClean="0">
                <a:solidFill>
                  <a:prstClr val="black"/>
                </a:solidFill>
                <a:latin typeface="Times-Roman"/>
              </a:rPr>
              <a:t>: Maryam </a:t>
            </a:r>
            <a:r>
              <a:rPr lang="en-US" dirty="0" err="1" smtClean="0">
                <a:solidFill>
                  <a:prstClr val="black"/>
                </a:solidFill>
                <a:latin typeface="Times-Roman"/>
              </a:rPr>
              <a:t>Buharoon</a:t>
            </a:r>
            <a:endParaRPr lang="en-US" dirty="0" smtClean="0">
              <a:solidFill>
                <a:prstClr val="black"/>
              </a:solidFill>
              <a:latin typeface="Times-Roman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Times-Roman"/>
              </a:rPr>
              <a:t> </a:t>
            </a:r>
            <a:r>
              <a:rPr lang="en-US" dirty="0">
                <a:solidFill>
                  <a:prstClr val="black"/>
                </a:solidFill>
                <a:latin typeface="Times-Roman"/>
              </a:rPr>
              <a:t>Tel: </a:t>
            </a:r>
            <a:r>
              <a:rPr lang="en-US" dirty="0" smtClean="0">
                <a:solidFill>
                  <a:prstClr val="black"/>
                </a:solidFill>
                <a:latin typeface="Times-Roman"/>
              </a:rPr>
              <a:t>06-7666354</a:t>
            </a:r>
          </a:p>
          <a:p>
            <a:r>
              <a:rPr lang="en-US" dirty="0" smtClean="0">
                <a:solidFill>
                  <a:prstClr val="black"/>
                </a:solidFill>
                <a:latin typeface="Times-Roman"/>
              </a:rPr>
              <a:t>Address</a:t>
            </a:r>
            <a:r>
              <a:rPr lang="en-US" dirty="0">
                <a:solidFill>
                  <a:prstClr val="black"/>
                </a:solidFill>
                <a:latin typeface="Times-Roman"/>
              </a:rPr>
              <a:t>: </a:t>
            </a:r>
            <a:r>
              <a:rPr lang="en-US" dirty="0" smtClean="0">
                <a:solidFill>
                  <a:prstClr val="black"/>
                </a:solidFill>
                <a:latin typeface="Times-Roman"/>
              </a:rPr>
              <a:t>UAQ (</a:t>
            </a:r>
            <a:r>
              <a:rPr lang="en-US" dirty="0" err="1" smtClean="0">
                <a:solidFill>
                  <a:prstClr val="black"/>
                </a:solidFill>
                <a:latin typeface="Times-Roman"/>
              </a:rPr>
              <a:t>AlHamra</a:t>
            </a:r>
            <a:r>
              <a:rPr lang="en-US" dirty="0" smtClean="0">
                <a:solidFill>
                  <a:prstClr val="black"/>
                </a:solidFill>
                <a:latin typeface="Times-Roman"/>
              </a:rPr>
              <a:t> Area)</a:t>
            </a:r>
          </a:p>
          <a:p>
            <a:r>
              <a:rPr lang="en-US" dirty="0" smtClean="0">
                <a:solidFill>
                  <a:prstClr val="black"/>
                </a:solidFill>
                <a:latin typeface="Times-Roman"/>
              </a:rPr>
              <a:t>PO </a:t>
            </a:r>
            <a:r>
              <a:rPr lang="en-US" dirty="0">
                <a:solidFill>
                  <a:prstClr val="black"/>
                </a:solidFill>
                <a:latin typeface="Times-Roman"/>
              </a:rPr>
              <a:t>Box: </a:t>
            </a:r>
            <a:endParaRPr lang="en-US" dirty="0" smtClean="0">
              <a:solidFill>
                <a:prstClr val="black"/>
              </a:solidFill>
              <a:latin typeface="Times-Roman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Times-Roman"/>
              </a:rPr>
              <a:t>Teachers</a:t>
            </a:r>
            <a:r>
              <a:rPr lang="en-US" dirty="0">
                <a:solidFill>
                  <a:prstClr val="black"/>
                </a:solidFill>
                <a:latin typeface="Times-Roman"/>
              </a:rPr>
              <a:t>’ Starting Time</a:t>
            </a:r>
            <a:r>
              <a:rPr lang="en-US" dirty="0" smtClean="0">
                <a:solidFill>
                  <a:prstClr val="black"/>
                </a:solidFill>
                <a:latin typeface="Times-Roman"/>
              </a:rPr>
              <a:t>: 7:30 am</a:t>
            </a:r>
          </a:p>
          <a:p>
            <a:r>
              <a:rPr lang="en-US" dirty="0" smtClean="0">
                <a:solidFill>
                  <a:prstClr val="black"/>
                </a:solidFill>
                <a:latin typeface="Times-Roman"/>
              </a:rPr>
              <a:t> </a:t>
            </a:r>
            <a:r>
              <a:rPr lang="en-US" dirty="0">
                <a:solidFill>
                  <a:prstClr val="black"/>
                </a:solidFill>
                <a:latin typeface="Times-Roman"/>
              </a:rPr>
              <a:t>Teachers’ Finishing Time</a:t>
            </a:r>
            <a:r>
              <a:rPr lang="en-US" dirty="0" smtClean="0">
                <a:solidFill>
                  <a:prstClr val="black"/>
                </a:solidFill>
                <a:latin typeface="Times-Roman"/>
              </a:rPr>
              <a:t>: 3:00 pm</a:t>
            </a:r>
          </a:p>
          <a:p>
            <a:r>
              <a:rPr lang="en-US" dirty="0" smtClean="0">
                <a:solidFill>
                  <a:prstClr val="black"/>
                </a:solidFill>
                <a:latin typeface="Times-Roman"/>
              </a:rPr>
              <a:t> </a:t>
            </a:r>
            <a:r>
              <a:rPr lang="en-US" dirty="0">
                <a:solidFill>
                  <a:prstClr val="black"/>
                </a:solidFill>
                <a:latin typeface="Times-Roman"/>
              </a:rPr>
              <a:t>Students’ Starting Time</a:t>
            </a:r>
            <a:r>
              <a:rPr lang="en-US" dirty="0" smtClean="0">
                <a:solidFill>
                  <a:prstClr val="black"/>
                </a:solidFill>
                <a:latin typeface="Times-Roman"/>
              </a:rPr>
              <a:t>: 7:30 am </a:t>
            </a:r>
          </a:p>
          <a:p>
            <a:r>
              <a:rPr lang="en-US" dirty="0" smtClean="0">
                <a:solidFill>
                  <a:prstClr val="black"/>
                </a:solidFill>
                <a:latin typeface="Times-Roman"/>
              </a:rPr>
              <a:t> </a:t>
            </a:r>
            <a:r>
              <a:rPr lang="en-US" dirty="0">
                <a:solidFill>
                  <a:prstClr val="black"/>
                </a:solidFill>
                <a:latin typeface="Times-Roman"/>
              </a:rPr>
              <a:t>Students’ Finishing Time: </a:t>
            </a:r>
            <a:r>
              <a:rPr lang="en-US" dirty="0" smtClean="0">
                <a:solidFill>
                  <a:prstClr val="black"/>
                </a:solidFill>
                <a:latin typeface="Times-Roman"/>
              </a:rPr>
              <a:t>2:30 pm</a:t>
            </a:r>
            <a:endParaRPr lang="en-US" dirty="0">
              <a:solidFill>
                <a:prstClr val="black"/>
              </a:solidFill>
              <a:latin typeface="Times-Roman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Times-Roman"/>
              </a:rPr>
              <a:t>Class </a:t>
            </a:r>
            <a:r>
              <a:rPr lang="en-US" dirty="0">
                <a:solidFill>
                  <a:prstClr val="black"/>
                </a:solidFill>
                <a:latin typeface="Times-Roman"/>
              </a:rPr>
              <a:t>for this Practicum</a:t>
            </a:r>
            <a:r>
              <a:rPr lang="en-US" dirty="0" smtClean="0">
                <a:solidFill>
                  <a:prstClr val="black"/>
                </a:solidFill>
                <a:latin typeface="Times-Roman"/>
              </a:rPr>
              <a:t>: grade 1/1 – 1/3</a:t>
            </a:r>
          </a:p>
          <a:p>
            <a:r>
              <a:rPr lang="en-US" dirty="0" smtClean="0">
                <a:solidFill>
                  <a:prstClr val="black"/>
                </a:solidFill>
                <a:latin typeface="Times-Roman"/>
              </a:rPr>
              <a:t> </a:t>
            </a:r>
            <a:r>
              <a:rPr lang="en-US" dirty="0">
                <a:solidFill>
                  <a:prstClr val="black"/>
                </a:solidFill>
                <a:latin typeface="Times-Roman"/>
              </a:rPr>
              <a:t>Classroom Teacher: </a:t>
            </a:r>
            <a:r>
              <a:rPr lang="en-US" dirty="0" err="1" smtClean="0">
                <a:solidFill>
                  <a:prstClr val="black"/>
                </a:solidFill>
                <a:latin typeface="Times-Roman"/>
              </a:rPr>
              <a:t>ms.Shamsa</a:t>
            </a:r>
            <a:endParaRPr lang="en-US" dirty="0" smtClean="0">
              <a:solidFill>
                <a:prstClr val="black"/>
              </a:solidFill>
              <a:latin typeface="Times-Roman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Times-Roman"/>
              </a:rPr>
              <a:t>Classroom </a:t>
            </a:r>
            <a:r>
              <a:rPr lang="en-US" dirty="0">
                <a:solidFill>
                  <a:prstClr val="black"/>
                </a:solidFill>
                <a:latin typeface="Times-Roman"/>
              </a:rPr>
              <a:t>Teaching Assistant</a:t>
            </a:r>
            <a:r>
              <a:rPr lang="en-US" dirty="0" smtClean="0">
                <a:solidFill>
                  <a:prstClr val="black"/>
                </a:solidFill>
                <a:latin typeface="Times-Roman"/>
              </a:rPr>
              <a:t>: ….</a:t>
            </a:r>
          </a:p>
          <a:p>
            <a:r>
              <a:rPr lang="en-US" dirty="0" smtClean="0">
                <a:solidFill>
                  <a:prstClr val="black"/>
                </a:solidFill>
                <a:latin typeface="Times-Roman"/>
              </a:rPr>
              <a:t> </a:t>
            </a:r>
            <a:r>
              <a:rPr lang="en-US" dirty="0">
                <a:solidFill>
                  <a:prstClr val="black"/>
                </a:solidFill>
                <a:latin typeface="Times-Roman"/>
              </a:rPr>
              <a:t>Number of children in this class</a:t>
            </a:r>
            <a:r>
              <a:rPr lang="en-US" dirty="0" smtClean="0">
                <a:solidFill>
                  <a:prstClr val="black"/>
                </a:solidFill>
                <a:latin typeface="Times-Roman"/>
              </a:rPr>
              <a:t>: 19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214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115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laser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Nada Bintouq</dc:creator>
  <cp:lastModifiedBy>Nada Bintouq</cp:lastModifiedBy>
  <cp:revision>2</cp:revision>
  <dcterms:created xsi:type="dcterms:W3CDTF">2015-10-04T19:51:29Z</dcterms:created>
  <dcterms:modified xsi:type="dcterms:W3CDTF">2015-10-04T20:10:33Z</dcterms:modified>
</cp:coreProperties>
</file>