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1"/>
  </p:sldMasterIdLst>
  <p:sldIdLst>
    <p:sldId id="257" r:id="rId2"/>
    <p:sldId id="256"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80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FE52ECB3-764D-5640-9EA3-2BF82877DC70}" type="datetimeFigureOut">
              <a:rPr lang="en-US" smtClean="0"/>
              <a:t>19‏/1‏/16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C9BFB-24D0-6C42-A0B6-38F31CBFDEC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FE52ECB3-764D-5640-9EA3-2BF82877DC70}" type="datetimeFigureOut">
              <a:rPr lang="en-US" smtClean="0"/>
              <a:t>19‏/1‏/16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C9BFB-24D0-6C42-A0B6-38F31CBFDE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FE52ECB3-764D-5640-9EA3-2BF82877DC70}" type="datetimeFigureOut">
              <a:rPr lang="en-US" smtClean="0"/>
              <a:t>19‏/1‏/16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C9BFB-24D0-6C42-A0B6-38F31CBFDEC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FE52ECB3-764D-5640-9EA3-2BF82877DC70}" type="datetimeFigureOut">
              <a:rPr lang="en-US" smtClean="0"/>
              <a:t>19‏/1‏/16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C9BFB-24D0-6C42-A0B6-38F31CBFDEC4}" type="slidenum">
              <a:rPr lang="en-US" smtClean="0"/>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E52ECB3-764D-5640-9EA3-2BF82877DC70}" type="datetimeFigureOut">
              <a:rPr lang="en-US" smtClean="0"/>
              <a:t>19‏/1‏/16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C9BFB-24D0-6C42-A0B6-38F31CBFDEC4}"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E52ECB3-764D-5640-9EA3-2BF82877DC70}" type="datetimeFigureOut">
              <a:rPr lang="en-US" smtClean="0"/>
              <a:t>19‏/1‏/16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C9BFB-24D0-6C42-A0B6-38F31CBFDE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E52ECB3-764D-5640-9EA3-2BF82877DC70}" type="datetimeFigureOut">
              <a:rPr lang="en-US" smtClean="0"/>
              <a:t>19‏/1‏/16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C9BFB-24D0-6C42-A0B6-38F31CBFDE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FE52ECB3-764D-5640-9EA3-2BF82877DC70}" type="datetimeFigureOut">
              <a:rPr lang="en-US" smtClean="0"/>
              <a:t>19‏/1‏/16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C9BFB-24D0-6C42-A0B6-38F31CBFDEC4}" type="slidenum">
              <a:rPr lang="en-US" smtClean="0"/>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52ECB3-764D-5640-9EA3-2BF82877DC70}" type="datetimeFigureOut">
              <a:rPr lang="en-US" smtClean="0"/>
              <a:t>19‏/1‏/16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C9BFB-24D0-6C42-A0B6-38F31CBFDE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E52ECB3-764D-5640-9EA3-2BF82877DC70}" type="datetimeFigureOut">
              <a:rPr lang="en-US" smtClean="0"/>
              <a:t>19‏/1‏/16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C9BFB-24D0-6C42-A0B6-38F31CBFDE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FE52ECB3-764D-5640-9EA3-2BF82877DC70}" type="datetimeFigureOut">
              <a:rPr lang="en-US" smtClean="0"/>
              <a:t>19‏/1‏/16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0C9BFB-24D0-6C42-A0B6-38F31CBFDEC4}" type="slidenum">
              <a:rPr lang="en-US" smtClean="0"/>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E52ECB3-764D-5640-9EA3-2BF82877DC70}" type="datetimeFigureOut">
              <a:rPr lang="en-US" smtClean="0"/>
              <a:t>19‏/1‏/16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0C9BFB-24D0-6C42-A0B6-38F31CBFDE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52ECB3-764D-5640-9EA3-2BF82877DC70}" type="datetimeFigureOut">
              <a:rPr lang="en-US" smtClean="0"/>
              <a:t>19‏/1‏/16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0C9BFB-24D0-6C42-A0B6-38F31CBFDE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52ECB3-764D-5640-9EA3-2BF82877DC70}" type="datetimeFigureOut">
              <a:rPr lang="en-US" smtClean="0"/>
              <a:t>19‏/1‏/16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C9BFB-24D0-6C42-A0B6-38F31CBFDEC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FE52ECB3-764D-5640-9EA3-2BF82877DC70}" type="datetimeFigureOut">
              <a:rPr lang="en-US" smtClean="0"/>
              <a:t>19‏/1‏/16</a:t>
            </a:fld>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D70C9BFB-24D0-6C42-A0B6-38F31CBFDEC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earch-b-ic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32511">
            <a:off x="3218562" y="3226576"/>
            <a:ext cx="2287591" cy="2287591"/>
          </a:xfrm>
          <a:prstGeom prst="rect">
            <a:avLst/>
          </a:prstGeom>
        </p:spPr>
      </p:pic>
      <p:sp>
        <p:nvSpPr>
          <p:cNvPr id="2" name="Title 1"/>
          <p:cNvSpPr>
            <a:spLocks noGrp="1"/>
          </p:cNvSpPr>
          <p:nvPr>
            <p:ph type="title"/>
          </p:nvPr>
        </p:nvSpPr>
        <p:spPr>
          <a:xfrm>
            <a:off x="837003" y="1930830"/>
            <a:ext cx="7770813" cy="1429871"/>
          </a:xfrm>
        </p:spPr>
        <p:txBody>
          <a:bodyPr/>
          <a:lstStyle/>
          <a:p>
            <a:r>
              <a:rPr lang="en-US" b="1" dirty="0" smtClean="0"/>
              <a:t>The Five E’s (EXPLORE)</a:t>
            </a:r>
            <a:endParaRPr lang="en-US" b="1" dirty="0"/>
          </a:p>
        </p:txBody>
      </p:sp>
      <p:sp>
        <p:nvSpPr>
          <p:cNvPr id="4" name="TextBox 3"/>
          <p:cNvSpPr txBox="1"/>
          <p:nvPr/>
        </p:nvSpPr>
        <p:spPr>
          <a:xfrm>
            <a:off x="3326466" y="5548367"/>
            <a:ext cx="2252924" cy="646331"/>
          </a:xfrm>
          <a:prstGeom prst="rect">
            <a:avLst/>
          </a:prstGeom>
          <a:noFill/>
        </p:spPr>
        <p:txBody>
          <a:bodyPr wrap="square" rtlCol="0">
            <a:spAutoFit/>
          </a:bodyPr>
          <a:lstStyle/>
          <a:p>
            <a:pPr algn="ctr"/>
            <a:r>
              <a:rPr lang="en-US" dirty="0" smtClean="0"/>
              <a:t>Nada Khalil Bintouq</a:t>
            </a:r>
          </a:p>
          <a:p>
            <a:pPr algn="ctr"/>
            <a:r>
              <a:rPr lang="en-US" dirty="0" smtClean="0"/>
              <a:t>H00329524</a:t>
            </a:r>
            <a:endParaRPr lang="en-US" dirty="0"/>
          </a:p>
        </p:txBody>
      </p:sp>
      <p:pic>
        <p:nvPicPr>
          <p:cNvPr id="7" name="Picture 6" descr="hct-lb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0" y="411985"/>
            <a:ext cx="5334000" cy="863600"/>
          </a:xfrm>
          <a:prstGeom prst="rect">
            <a:avLst/>
          </a:prstGeom>
        </p:spPr>
      </p:pic>
    </p:spTree>
    <p:extLst>
      <p:ext uri="{BB962C8B-B14F-4D97-AF65-F5344CB8AC3E}">
        <p14:creationId xmlns:p14="http://schemas.microsoft.com/office/powerpoint/2010/main" val="1053788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3609" y="272135"/>
            <a:ext cx="8210321" cy="4985980"/>
          </a:xfrm>
          <a:prstGeom prst="rect">
            <a:avLst/>
          </a:prstGeom>
          <a:noFill/>
        </p:spPr>
        <p:txBody>
          <a:bodyPr wrap="square" rtlCol="0">
            <a:spAutoFit/>
          </a:bodyPr>
          <a:lstStyle/>
          <a:p>
            <a:r>
              <a:rPr lang="en-US" sz="4000" b="1" dirty="0" smtClean="0">
                <a:latin typeface="Avenir Book"/>
                <a:cs typeface="Avenir Book"/>
              </a:rPr>
              <a:t>EXPLORE</a:t>
            </a:r>
            <a:endParaRPr lang="en-US" sz="4000" b="1" dirty="0" smtClean="0">
              <a:latin typeface="Avenir Book"/>
              <a:cs typeface="Avenir Book"/>
            </a:endParaRPr>
          </a:p>
          <a:p>
            <a:endParaRPr lang="en-US" sz="2000" dirty="0">
              <a:latin typeface="Avenir Book"/>
              <a:cs typeface="Avenir Book"/>
            </a:endParaRPr>
          </a:p>
          <a:p>
            <a:r>
              <a:rPr lang="en-US" sz="2000" b="1" dirty="0" smtClean="0"/>
              <a:t>Example: </a:t>
            </a:r>
            <a:r>
              <a:rPr lang="en-US" sz="2000" dirty="0" smtClean="0"/>
              <a:t>Once </a:t>
            </a:r>
            <a:r>
              <a:rPr lang="en-US" sz="2000" dirty="0"/>
              <a:t>students are fully in grossed in the lesson, intrigued by a video or maybe a book, now it is time to allow them to explore the concept. Lets say I do a lesson on Camouflage, first I would engage them with an informative video, explaining camouflage with animation. Now in the explore they will play lets say a game where they will go out side and break up into teams. Each team will be given a minute to find as many various colored strings scattered in the grass. The idea with exploring is to give the learner the opportunity to practice or work with their new knowledge in some way. The most effective explorations allow for mistakes or trial and error. Its is looking at a concept before discussing all the details, with hopes that students will discover answers to possible questions through exploration.</a:t>
            </a:r>
            <a:r>
              <a:rPr lang="en-US" sz="2000" dirty="0" smtClean="0">
                <a:latin typeface="Avenir Book"/>
                <a:cs typeface="Avenir Book"/>
              </a:rPr>
              <a:t> </a:t>
            </a:r>
            <a:endParaRPr lang="en-US" sz="2000" dirty="0">
              <a:latin typeface="Avenir Book"/>
              <a:cs typeface="Avenir Book"/>
            </a:endParaRPr>
          </a:p>
          <a:p>
            <a:endParaRPr lang="en-US" sz="2000" dirty="0">
              <a:latin typeface="Avenir Book"/>
              <a:cs typeface="Avenir Book"/>
            </a:endParaRPr>
          </a:p>
        </p:txBody>
      </p:sp>
      <p:pic>
        <p:nvPicPr>
          <p:cNvPr id="5" name="Picture 4" descr="world-ic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0867" y="4883183"/>
            <a:ext cx="1622389" cy="1622389"/>
          </a:xfrm>
          <a:prstGeom prst="rect">
            <a:avLst/>
          </a:prstGeom>
        </p:spPr>
      </p:pic>
      <p:pic>
        <p:nvPicPr>
          <p:cNvPr id="6" name="Picture 5" descr="search-b-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6679" y="4837829"/>
            <a:ext cx="1967962" cy="1967962"/>
          </a:xfrm>
          <a:prstGeom prst="rect">
            <a:avLst/>
          </a:prstGeom>
        </p:spPr>
      </p:pic>
      <p:pic>
        <p:nvPicPr>
          <p:cNvPr id="8" name="Picture 7" descr="Body-Brain-ico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8898" y="4837829"/>
            <a:ext cx="1920268" cy="1920268"/>
          </a:xfrm>
          <a:prstGeom prst="rect">
            <a:avLst/>
          </a:prstGeom>
        </p:spPr>
      </p:pic>
    </p:spTree>
    <p:extLst>
      <p:ext uri="{BB962C8B-B14F-4D97-AF65-F5344CB8AC3E}">
        <p14:creationId xmlns:p14="http://schemas.microsoft.com/office/powerpoint/2010/main" val="164237509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majorFont>
      <a:minorFont>
        <a:latin typeface="Calisto MT"/>
        <a:ea typeface=""/>
        <a:cs typeface=""/>
        <a:font script="Jpan" typeface="ＭＳ Ｐ明朝"/>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170</TotalTime>
  <Words>170</Words>
  <Application>Microsoft Macintosh PowerPoint</Application>
  <PresentationFormat>On-screen Show (4:3)</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Story</vt:lpstr>
      <vt:lpstr>The Five E’s (EXPLORE)</vt:lpstr>
      <vt:lpstr>PowerPoint Presentation</vt:lpstr>
    </vt:vector>
  </TitlesOfParts>
  <Company>laser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Nada Bintouq</dc:creator>
  <cp:lastModifiedBy>Nada Bintouq</cp:lastModifiedBy>
  <cp:revision>8</cp:revision>
  <dcterms:created xsi:type="dcterms:W3CDTF">2016-01-16T18:31:33Z</dcterms:created>
  <dcterms:modified xsi:type="dcterms:W3CDTF">2016-01-19T17:11:03Z</dcterms:modified>
</cp:coreProperties>
</file>