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1" d="100"/>
          <a:sy n="81" d="100"/>
        </p:scale>
        <p:origin x="-139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printerSettings" Target="printerSettings/printerSettings1.bin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08B3B-76CC-0844-9D97-09ECE20532D9}" type="datetimeFigureOut">
              <a:rPr lang="en-US" smtClean="0"/>
              <a:t>11/29/17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8F417-0843-4946-A1B5-0B8F7E89A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7196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08B3B-76CC-0844-9D97-09ECE20532D9}" type="datetimeFigureOut">
              <a:rPr lang="en-US" smtClean="0"/>
              <a:t>11/29/17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8F417-0843-4946-A1B5-0B8F7E89A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2310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08B3B-76CC-0844-9D97-09ECE20532D9}" type="datetimeFigureOut">
              <a:rPr lang="en-US" smtClean="0"/>
              <a:t>11/29/17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8F417-0843-4946-A1B5-0B8F7E89A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315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08B3B-76CC-0844-9D97-09ECE20532D9}" type="datetimeFigureOut">
              <a:rPr lang="en-US" smtClean="0"/>
              <a:t>11/29/17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8F417-0843-4946-A1B5-0B8F7E89A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559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08B3B-76CC-0844-9D97-09ECE20532D9}" type="datetimeFigureOut">
              <a:rPr lang="en-US" smtClean="0"/>
              <a:t>11/29/17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8F417-0843-4946-A1B5-0B8F7E89A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9727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08B3B-76CC-0844-9D97-09ECE20532D9}" type="datetimeFigureOut">
              <a:rPr lang="en-US" smtClean="0"/>
              <a:t>11/29/17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8F417-0843-4946-A1B5-0B8F7E89A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8776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08B3B-76CC-0844-9D97-09ECE20532D9}" type="datetimeFigureOut">
              <a:rPr lang="en-US" smtClean="0"/>
              <a:t>11/29/17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8F417-0843-4946-A1B5-0B8F7E89A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7227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08B3B-76CC-0844-9D97-09ECE20532D9}" type="datetimeFigureOut">
              <a:rPr lang="en-US" smtClean="0"/>
              <a:t>11/29/17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8F417-0843-4946-A1B5-0B8F7E89A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5041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08B3B-76CC-0844-9D97-09ECE20532D9}" type="datetimeFigureOut">
              <a:rPr lang="en-US" smtClean="0"/>
              <a:t>11/29/17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8F417-0843-4946-A1B5-0B8F7E89A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3598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08B3B-76CC-0844-9D97-09ECE20532D9}" type="datetimeFigureOut">
              <a:rPr lang="en-US" smtClean="0"/>
              <a:t>11/29/17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8F417-0843-4946-A1B5-0B8F7E89A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3341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08B3B-76CC-0844-9D97-09ECE20532D9}" type="datetimeFigureOut">
              <a:rPr lang="en-US" smtClean="0"/>
              <a:t>11/29/17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8F417-0843-4946-A1B5-0B8F7E89A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3899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308B3B-76CC-0844-9D97-09ECE20532D9}" type="datetimeFigureOut">
              <a:rPr lang="en-US" smtClean="0"/>
              <a:t>11/29/17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28F417-0843-4946-A1B5-0B8F7E89A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221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kern="1200">
                <a:solidFill>
                  <a:schemeClr val="tx2"/>
                </a:solidFill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z="5400" dirty="0">
                <a:latin typeface="Times New Roman" charset="0"/>
                <a:ea typeface="Times New Roman" charset="0"/>
                <a:cs typeface="Times New Roman" charset="0"/>
              </a:rPr>
              <a:t>Reflection about certain activity </a:t>
            </a:r>
          </a:p>
        </p:txBody>
      </p:sp>
      <p:pic>
        <p:nvPicPr>
          <p:cNvPr id="8" name="Picture 7" descr="file-1 (1)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96" y="1982108"/>
            <a:ext cx="4186083" cy="418608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92175" y="2482447"/>
            <a:ext cx="247234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In this activity children designed letter n using colored yellow papers that represents the nest of the birds. They also glued pictures of egg and bird on it.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357810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Examples of differentiation </a:t>
            </a:r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9" name="Picture 8" descr="file1-2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9821" y="2562891"/>
            <a:ext cx="3515799" cy="351579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825017" y="3028093"/>
            <a:ext cx="281631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Three differentiated activities for high, middle and low levels. For high level, they wrote letter p, used the thread to glue on it and a mouth and eyes for the penguin, and colored the pictures below.</a:t>
            </a:r>
          </a:p>
        </p:txBody>
      </p:sp>
    </p:spTree>
    <p:extLst>
      <p:ext uri="{BB962C8B-B14F-4D97-AF65-F5344CB8AC3E}">
        <p14:creationId xmlns:p14="http://schemas.microsoft.com/office/powerpoint/2010/main" val="39795474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Classroom management </a:t>
            </a:r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3" name="Picture 2" descr="file4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502655" y="2679112"/>
            <a:ext cx="4932171" cy="277434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80987" y="2328498"/>
            <a:ext cx="379541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These are the classroom rules flashcards that the teacher and I used. Children know what each flashcard means and when the teacher raises a flashcard they say the rule. This helped a lot to manage children’s behavior and when ever they do something wrong the teacher remind them by </a:t>
            </a:r>
            <a:r>
              <a:rPr lang="en-US" smtClean="0"/>
              <a:t>the rule.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49764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966893" y="1"/>
            <a:ext cx="6673454" cy="1560513"/>
          </a:xfrm>
        </p:spPr>
        <p:txBody>
          <a:bodyPr/>
          <a:lstStyle/>
          <a:p>
            <a:pPr algn="ctr"/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PDP goal </a:t>
            </a:r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3" name="Picture 2" descr="Screen Shot 2017-11-18 at 11.34.10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79" t="24028" r="28090" b="11457"/>
          <a:stretch/>
        </p:blipFill>
        <p:spPr>
          <a:xfrm>
            <a:off x="1507802" y="1563220"/>
            <a:ext cx="6276578" cy="5294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406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137</Words>
  <Application>Microsoft Macintosh PowerPoint</Application>
  <PresentationFormat>On-screen Show (4:3)</PresentationFormat>
  <Paragraphs>7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Examples of differentiation </vt:lpstr>
      <vt:lpstr>Classroom management </vt:lpstr>
      <vt:lpstr>PDP goal </vt:lpstr>
    </vt:vector>
  </TitlesOfParts>
  <Company>laser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Nada Bintouq</dc:creator>
  <cp:lastModifiedBy>Nada Bintouq</cp:lastModifiedBy>
  <cp:revision>1</cp:revision>
  <dcterms:created xsi:type="dcterms:W3CDTF">2017-11-29T10:12:07Z</dcterms:created>
  <dcterms:modified xsi:type="dcterms:W3CDTF">2017-11-29T10:14:19Z</dcterms:modified>
</cp:coreProperties>
</file>